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797675" cy="9926638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92" y="-127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30.03.2022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94" y="0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071" y="2087030"/>
            <a:ext cx="2589843" cy="2712188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939" y="138842"/>
            <a:ext cx="1514980" cy="455696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599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</a:t>
            </a:r>
            <a:r>
              <a:rPr lang="tr-TR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05.04.2022 </a:t>
            </a:r>
            <a:r>
              <a:rPr lang="tr-TR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12:00</a:t>
            </a:r>
            <a:endParaRPr lang="tr-TR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B2-D10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16274" y="4752603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SEÇİL KURUM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20516023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8929" y="5533570"/>
            <a:ext cx="6370274" cy="397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Sıvı Kromatografisi Teknikleri İle Kardiyovasküler Sistem İlaçlarının Analizi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Assos. Prof.Dr.Şule DİNÇ ZOR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Resim 7">
            <a:extLst>
              <a:ext uri="{FF2B5EF4-FFF2-40B4-BE49-F238E27FC236}">
                <a16:creationId xmlns:a16="http://schemas.microsoft.com/office/drawing/2014/main" xmlns="" id="{5ABEAFB1-D1D8-C043-AFE6-DC27EDAB4A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90" y="2046804"/>
            <a:ext cx="2736304" cy="2668845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xmlns="" id="{B0C88AC4-F6A8-814C-A630-894BED10E2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10" y="6478397"/>
            <a:ext cx="4305125" cy="213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37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34</cp:revision>
  <dcterms:created xsi:type="dcterms:W3CDTF">2016-11-29T08:51:08Z</dcterms:created>
  <dcterms:modified xsi:type="dcterms:W3CDTF">2022-03-30T20:39:23Z</dcterms:modified>
</cp:coreProperties>
</file>